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1" r:id="rId1"/>
  </p:sldMasterIdLst>
  <p:notesMasterIdLst>
    <p:notesMasterId r:id="rId12"/>
  </p:notesMasterIdLst>
  <p:sldIdLst>
    <p:sldId id="256" r:id="rId2"/>
    <p:sldId id="259" r:id="rId3"/>
    <p:sldId id="260" r:id="rId4"/>
    <p:sldId id="261" r:id="rId5"/>
    <p:sldId id="262" r:id="rId6"/>
    <p:sldId id="264" r:id="rId7"/>
    <p:sldId id="263" r:id="rId8"/>
    <p:sldId id="265" r:id="rId9"/>
    <p:sldId id="266" r:id="rId10"/>
    <p:sldId id="258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C254F6-3A36-49AE-92C4-DB4325F08823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2A9251-FF12-45B5-9FA2-B2F0361D7D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946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A9251-FF12-45B5-9FA2-B2F0361D7DB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117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A9251-FF12-45B5-9FA2-B2F0361D7DB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356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25167-E479-4CB2-B3DB-B0337D4216F2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94E216A-8D41-4974-BD74-4356C1BA5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513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25167-E479-4CB2-B3DB-B0337D4216F2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94E216A-8D41-4974-BD74-4356C1BA5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442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25167-E479-4CB2-B3DB-B0337D4216F2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94E216A-8D41-4974-BD74-4356C1BA555F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26551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25167-E479-4CB2-B3DB-B0337D4216F2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94E216A-8D41-4974-BD74-4356C1BA5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469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25167-E479-4CB2-B3DB-B0337D4216F2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94E216A-8D41-4974-BD74-4356C1BA555F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92464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25167-E479-4CB2-B3DB-B0337D4216F2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94E216A-8D41-4974-BD74-4356C1BA5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25167-E479-4CB2-B3DB-B0337D4216F2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E216A-8D41-4974-BD74-4356C1BA5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400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25167-E479-4CB2-B3DB-B0337D4216F2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E216A-8D41-4974-BD74-4356C1BA5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855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25167-E479-4CB2-B3DB-B0337D4216F2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E216A-8D41-4974-BD74-4356C1BA5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115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25167-E479-4CB2-B3DB-B0337D4216F2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94E216A-8D41-4974-BD74-4356C1BA5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245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25167-E479-4CB2-B3DB-B0337D4216F2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94E216A-8D41-4974-BD74-4356C1BA5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062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25167-E479-4CB2-B3DB-B0337D4216F2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94E216A-8D41-4974-BD74-4356C1BA5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581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25167-E479-4CB2-B3DB-B0337D4216F2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E216A-8D41-4974-BD74-4356C1BA5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204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25167-E479-4CB2-B3DB-B0337D4216F2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E216A-8D41-4974-BD74-4356C1BA5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704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25167-E479-4CB2-B3DB-B0337D4216F2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E216A-8D41-4974-BD74-4356C1BA5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321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25167-E479-4CB2-B3DB-B0337D4216F2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94E216A-8D41-4974-BD74-4356C1BA5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163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25167-E479-4CB2-B3DB-B0337D4216F2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94E216A-8D41-4974-BD74-4356C1BA5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756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5220" t="24783" r="14311" b="14889"/>
          <a:stretch/>
        </p:blipFill>
        <p:spPr>
          <a:xfrm>
            <a:off x="7727427" y="-1"/>
            <a:ext cx="4452076" cy="45035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35111" y="2778289"/>
            <a:ext cx="5988568" cy="1611725"/>
          </a:xfrm>
        </p:spPr>
        <p:txBody>
          <a:bodyPr>
            <a:noAutofit/>
          </a:bodyPr>
          <a:lstStyle/>
          <a:p>
            <a:pPr algn="ctr"/>
            <a:r>
              <a:rPr lang="ru-RU" sz="36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работы:</a:t>
            </a:r>
            <a:br>
              <a:rPr lang="ru-RU" sz="36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«Моя многонациональная Россия</a:t>
            </a:r>
            <a:r>
              <a:rPr lang="ru-RU" sz="3600" b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600" b="1" cap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89943" y="4763939"/>
            <a:ext cx="5988567" cy="1666841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Автор: </a:t>
            </a:r>
          </a:p>
          <a:p>
            <a:pPr algn="l"/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Шайхлисламова 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Регина Вазировна</a:t>
            </a:r>
          </a:p>
          <a:p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35111" y="260362"/>
            <a:ext cx="59885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презентаций:</a:t>
            </a:r>
          </a:p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«Познаем народы России и мира»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9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459218"/>
            <a:ext cx="8911687" cy="1280890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все разные, но всех нас объединяет одна страна - Россия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2925" y="2133600"/>
            <a:ext cx="8911687" cy="455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34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23013" y="446087"/>
            <a:ext cx="5181600" cy="5414961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63515" y="446087"/>
            <a:ext cx="3897441" cy="4907118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Конституция России является главным законом нашей страны и, она начинается такими словами: «Мы, многонациональный народ Российской Федерации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…».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мой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взгляд,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 слова говорят о том, что в России много национальностей, но все они – один народ. </a:t>
            </a:r>
          </a:p>
        </p:txBody>
      </p:sp>
    </p:spTree>
    <p:extLst>
      <p:ext uri="{BB962C8B-B14F-4D97-AF65-F5344CB8AC3E}">
        <p14:creationId xmlns:p14="http://schemas.microsoft.com/office/powerpoint/2010/main" val="382255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0957" y="189394"/>
            <a:ext cx="8911687" cy="3008482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нашей стране проживает очень много национальностей: башкиры, татары, якуты, русские, удмурты, ингуши и ещё очень много других национальностей, всего более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 народов.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все они – россияне. Россия – их родина. И у всех этих народов – одна на всех историческая судьба.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892" t="28843" r="25076" b="3313"/>
          <a:stretch/>
        </p:blipFill>
        <p:spPr>
          <a:xfrm>
            <a:off x="8694295" y="3447325"/>
            <a:ext cx="3372788" cy="32982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3989" t="56162" r="19782" b="947"/>
          <a:stretch/>
        </p:blipFill>
        <p:spPr>
          <a:xfrm>
            <a:off x="2300957" y="3739838"/>
            <a:ext cx="5695951" cy="300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1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6" y="0"/>
            <a:ext cx="8911687" cy="1665157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– жители многонациональной страны и обязаны обладать культурой межнационального общения. П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оэтому в нашей стране именно русский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язык — это национальный язык великого русского народа, язык, ставший средством межнационального общения народов живущих на территории Российской Федерации.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89213" y="2755352"/>
            <a:ext cx="4313237" cy="3360635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91375" y="2800280"/>
            <a:ext cx="4313238" cy="331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14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8879" y="104931"/>
            <a:ext cx="10163331" cy="2268511"/>
          </a:xfrm>
        </p:spPr>
        <p:txBody>
          <a:bodyPr>
            <a:noAutofit/>
          </a:bodyPr>
          <a:lstStyle/>
          <a:p>
            <a:pPr algn="ctr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каждого народа, проживающего в нашей стране, уникальна, интересна и обладает своим темпераментом и национальными особенностями. Даже самый малочисленный народ имеет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свою культуру. И вместе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русской культурой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народов России составляет неисчерпаемое духовное богатство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нашей Родины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27" t="25661"/>
          <a:stretch/>
        </p:blipFill>
        <p:spPr>
          <a:xfrm>
            <a:off x="2559231" y="2643581"/>
            <a:ext cx="8915400" cy="403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39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470" t="18784" r="8528" b="6516"/>
          <a:stretch/>
        </p:blipFill>
        <p:spPr>
          <a:xfrm>
            <a:off x="6370821" y="794479"/>
            <a:ext cx="5509956" cy="5111646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08485" y="59961"/>
            <a:ext cx="3770935" cy="6430780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всех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объединяет единая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Родина. А это общая земля, общая история, общие законы, общий язык. Но важнее всего общие ценности, духовные традиции. Человек остаётся человеком, пока он ценит и бескорыстно заботиться о близких ему людях, об интересах народа и Отечества.</a:t>
            </a:r>
          </a:p>
        </p:txBody>
      </p:sp>
    </p:spTree>
    <p:extLst>
      <p:ext uri="{BB962C8B-B14F-4D97-AF65-F5344CB8AC3E}">
        <p14:creationId xmlns:p14="http://schemas.microsoft.com/office/powerpoint/2010/main" val="301136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23013" y="149902"/>
            <a:ext cx="5444266" cy="646076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18742" y="149902"/>
            <a:ext cx="4145690" cy="4262436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Духовные традиции –главное богатство многонациональной России. Следуя духовным традициям, человек учится отличать хорошее от плохого. Чтобы сделать свой внутренний мир светлым, радостным, нужно помогать людям, заботиться о младших, уважать старших, бережно относится к природе и любить родную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страну.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49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699" y="204716"/>
            <a:ext cx="9621671" cy="2661315"/>
          </a:xfrm>
        </p:spPr>
        <p:txBody>
          <a:bodyPr>
            <a:noAutofit/>
          </a:bodyPr>
          <a:lstStyle/>
          <a:p>
            <a:pPr algn="ctr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Россияне придерживаются разных религий. Больше всего среди них православных и мусульман, не так много буддистов и иудеев. Некоторые малочисленные народы поклоняются силам природы и верят, что у воды и земли, леса и деревьев, животных и птиц есть свои духи-покровители.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Несмотря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все эти различия, российские народы живут в дружбе и уважают обычаи соседей.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6735" r="6568"/>
          <a:stretch/>
        </p:blipFill>
        <p:spPr>
          <a:xfrm>
            <a:off x="2429301" y="2866031"/>
            <a:ext cx="4107976" cy="3765886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51132" y="2866031"/>
            <a:ext cx="4313238" cy="376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7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218364"/>
            <a:ext cx="9212388" cy="2429302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истории народов, даже самых маленьких, складывается история нашей большой страны.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Нам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за что уважать и ценить друг друга. Вот почему важно знать историю и культуру каждого народа.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85" t="21191" r="3224" b="6203"/>
          <a:stretch/>
        </p:blipFill>
        <p:spPr>
          <a:xfrm>
            <a:off x="2825086" y="2361064"/>
            <a:ext cx="8679525" cy="436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42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Желтый и оранжевый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1587</TotalTime>
  <Words>409</Words>
  <Application>Microsoft Office PowerPoint</Application>
  <PresentationFormat>Широкоэкранный</PresentationFormat>
  <Paragraphs>17</Paragraphs>
  <Slides>10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Century Gothic</vt:lpstr>
      <vt:lpstr>Times New Roman</vt:lpstr>
      <vt:lpstr>Wingdings 3</vt:lpstr>
      <vt:lpstr>Легкий дым</vt:lpstr>
      <vt:lpstr>Тема работы: «Моя многонациональная Россия»</vt:lpstr>
      <vt:lpstr>Презентация PowerPoint</vt:lpstr>
      <vt:lpstr>В нашей стране проживает очень много национальностей: башкиры, татары, якуты, русские, удмурты, ингуши и ещё очень много других национальностей, всего более 190 народов. Но все они – россияне. Россия – их родина. И у всех этих народов – одна на всех историческая судьба.</vt:lpstr>
      <vt:lpstr>Мы – жители многонациональной страны и обязаны обладать культурой межнационального общения. Поэтому в нашей стране именно русский язык — это национальный язык великого русского народа, язык, ставший средством межнационального общения народов живущих на территории Российской Федерации. </vt:lpstr>
      <vt:lpstr>Культура каждого народа, проживающего в нашей стране, уникальна, интересна и обладает своим темпераментом и национальными особенностями. Даже самый малочисленный народ имеет свою культуру. И вместе с русской культурой национальные культуры народов России составляет неисчерпаемое духовное богатство нашей Родины.</vt:lpstr>
      <vt:lpstr>Презентация PowerPoint</vt:lpstr>
      <vt:lpstr>Презентация PowerPoint</vt:lpstr>
      <vt:lpstr>Россияне придерживаются разных религий. Больше всего среди них православных и мусульман, не так много буддистов и иудеев. Некоторые малочисленные народы поклоняются силам природы и верят, что у воды и земли, леса и деревьев, животных и птиц есть свои духи-покровители. Несмотря на все эти различия, российские народы живут в дружбе и уважают обычаи соседей.</vt:lpstr>
      <vt:lpstr>Из истории народов, даже самых маленьких, складывается история нашей большой страны. Нам есть за что уважать и ценить друг друга. Вот почему важно знать историю и культуру каждого народа.</vt:lpstr>
      <vt:lpstr>Мы все разные, но всех нас объединяет одна страна - Россия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Учетная запись Майкрософт</cp:lastModifiedBy>
  <cp:revision>28</cp:revision>
  <dcterms:created xsi:type="dcterms:W3CDTF">2020-10-12T07:48:56Z</dcterms:created>
  <dcterms:modified xsi:type="dcterms:W3CDTF">2020-10-13T16:38:58Z</dcterms:modified>
</cp:coreProperties>
</file>